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4103" r:id="rId2"/>
    <p:sldMasterId id="2147484127" r:id="rId3"/>
    <p:sldMasterId id="2147484170" r:id="rId4"/>
    <p:sldMasterId id="2147484184" r:id="rId5"/>
    <p:sldMasterId id="2147484220" r:id="rId6"/>
    <p:sldMasterId id="2147484246" r:id="rId7"/>
    <p:sldMasterId id="2147484258" r:id="rId8"/>
    <p:sldMasterId id="2147484274" r:id="rId9"/>
    <p:sldMasterId id="2147484286" r:id="rId10"/>
    <p:sldMasterId id="2147484290" r:id="rId11"/>
  </p:sldMasterIdLst>
  <p:notesMasterIdLst>
    <p:notesMasterId r:id="rId34"/>
  </p:notesMasterIdLst>
  <p:sldIdLst>
    <p:sldId id="419" r:id="rId12"/>
    <p:sldId id="430" r:id="rId13"/>
    <p:sldId id="431" r:id="rId14"/>
    <p:sldId id="674" r:id="rId15"/>
    <p:sldId id="439" r:id="rId16"/>
    <p:sldId id="660" r:id="rId17"/>
    <p:sldId id="661" r:id="rId18"/>
    <p:sldId id="662" r:id="rId19"/>
    <p:sldId id="663" r:id="rId20"/>
    <p:sldId id="664" r:id="rId21"/>
    <p:sldId id="291" r:id="rId22"/>
    <p:sldId id="459" r:id="rId23"/>
    <p:sldId id="460" r:id="rId24"/>
    <p:sldId id="463" r:id="rId25"/>
    <p:sldId id="298" r:id="rId26"/>
    <p:sldId id="669" r:id="rId27"/>
    <p:sldId id="284" r:id="rId28"/>
    <p:sldId id="668" r:id="rId29"/>
    <p:sldId id="672" r:id="rId30"/>
    <p:sldId id="673" r:id="rId31"/>
    <p:sldId id="455" r:id="rId32"/>
    <p:sldId id="659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E820A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6261" autoAdjust="0"/>
  </p:normalViewPr>
  <p:slideViewPr>
    <p:cSldViewPr snapToGrid="0">
      <p:cViewPr varScale="1">
        <p:scale>
          <a:sx n="66" d="100"/>
          <a:sy n="66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137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1D93-A355-4DAC-A5A6-C62626542EC5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71501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21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69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1259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01199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85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80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85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80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867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9934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22151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55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56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55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39" indent="0">
              <a:buNone/>
              <a:defRPr sz="1200"/>
            </a:lvl2pPr>
            <a:lvl3pPr marL="913901" indent="0">
              <a:buNone/>
              <a:defRPr sz="1100"/>
            </a:lvl3pPr>
            <a:lvl4pPr marL="1370852" indent="0">
              <a:buNone/>
              <a:defRPr sz="900"/>
            </a:lvl4pPr>
            <a:lvl5pPr marL="1827802" indent="0">
              <a:buNone/>
              <a:defRPr sz="900"/>
            </a:lvl5pPr>
            <a:lvl6pPr marL="2284766" indent="0">
              <a:buNone/>
              <a:defRPr sz="900"/>
            </a:lvl6pPr>
            <a:lvl7pPr marL="2741702" indent="0">
              <a:buNone/>
              <a:defRPr sz="900"/>
            </a:lvl7pPr>
            <a:lvl8pPr marL="3198640" indent="0">
              <a:buNone/>
              <a:defRPr sz="900"/>
            </a:lvl8pPr>
            <a:lvl9pPr marL="365557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29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39" indent="0">
              <a:buNone/>
              <a:defRPr sz="1600"/>
            </a:lvl2pPr>
            <a:lvl3pPr marL="913901" indent="0">
              <a:buNone/>
              <a:defRPr sz="1600"/>
            </a:lvl3pPr>
            <a:lvl4pPr marL="1370852" indent="0">
              <a:buNone/>
              <a:defRPr sz="1600"/>
            </a:lvl4pPr>
            <a:lvl5pPr marL="1827802" indent="0">
              <a:buNone/>
              <a:defRPr sz="1600"/>
            </a:lvl5pPr>
            <a:lvl6pPr marL="2284766" indent="0">
              <a:buNone/>
              <a:defRPr sz="1600"/>
            </a:lvl6pPr>
            <a:lvl7pPr marL="2741702" indent="0">
              <a:buNone/>
              <a:defRPr sz="1600"/>
            </a:lvl7pPr>
            <a:lvl8pPr marL="3198640" indent="0">
              <a:buNone/>
              <a:defRPr sz="1600"/>
            </a:lvl8pPr>
            <a:lvl9pPr marL="365557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6939" indent="0">
              <a:buNone/>
              <a:defRPr sz="1200"/>
            </a:lvl2pPr>
            <a:lvl3pPr marL="913901" indent="0">
              <a:buNone/>
              <a:defRPr sz="1100"/>
            </a:lvl3pPr>
            <a:lvl4pPr marL="1370852" indent="0">
              <a:buNone/>
              <a:defRPr sz="900"/>
            </a:lvl4pPr>
            <a:lvl5pPr marL="1827802" indent="0">
              <a:buNone/>
              <a:defRPr sz="900"/>
            </a:lvl5pPr>
            <a:lvl6pPr marL="2284766" indent="0">
              <a:buNone/>
              <a:defRPr sz="900"/>
            </a:lvl6pPr>
            <a:lvl7pPr marL="2741702" indent="0">
              <a:buNone/>
              <a:defRPr sz="900"/>
            </a:lvl7pPr>
            <a:lvl8pPr marL="3198640" indent="0">
              <a:buNone/>
              <a:defRPr sz="900"/>
            </a:lvl8pPr>
            <a:lvl9pPr marL="365557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3400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33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16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6939" indent="0">
              <a:buNone/>
              <a:defRPr sz="1600"/>
            </a:lvl2pPr>
            <a:lvl3pPr marL="913901" indent="0">
              <a:buNone/>
              <a:defRPr sz="1600"/>
            </a:lvl3pPr>
            <a:lvl4pPr marL="1370852" indent="0">
              <a:buNone/>
              <a:defRPr sz="1600"/>
            </a:lvl4pPr>
            <a:lvl5pPr marL="1827802" indent="0">
              <a:buNone/>
              <a:defRPr sz="1600"/>
            </a:lvl5pPr>
            <a:lvl6pPr marL="2284766" indent="0">
              <a:buNone/>
              <a:defRPr sz="1600"/>
            </a:lvl6pPr>
            <a:lvl7pPr marL="2741702" indent="0">
              <a:buNone/>
              <a:defRPr sz="1600"/>
            </a:lvl7pPr>
            <a:lvl8pPr marL="3198640" indent="0">
              <a:buNone/>
              <a:defRPr sz="1600"/>
            </a:lvl8pPr>
            <a:lvl9pPr marL="365557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6939" indent="0">
              <a:buNone/>
              <a:defRPr sz="1200"/>
            </a:lvl2pPr>
            <a:lvl3pPr marL="913901" indent="0">
              <a:buNone/>
              <a:defRPr sz="1100"/>
            </a:lvl3pPr>
            <a:lvl4pPr marL="1370852" indent="0">
              <a:buNone/>
              <a:defRPr sz="900"/>
            </a:lvl4pPr>
            <a:lvl5pPr marL="1827802" indent="0">
              <a:buNone/>
              <a:defRPr sz="900"/>
            </a:lvl5pPr>
            <a:lvl6pPr marL="2284766" indent="0">
              <a:buNone/>
              <a:defRPr sz="900"/>
            </a:lvl6pPr>
            <a:lvl7pPr marL="2741702" indent="0">
              <a:buNone/>
              <a:defRPr sz="900"/>
            </a:lvl7pPr>
            <a:lvl8pPr marL="3198640" indent="0">
              <a:buNone/>
              <a:defRPr sz="900"/>
            </a:lvl8pPr>
            <a:lvl9pPr marL="365557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44668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17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70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70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6939" indent="0">
              <a:buFontTx/>
              <a:buNone/>
              <a:defRPr/>
            </a:lvl2pPr>
            <a:lvl3pPr marL="913901" indent="0">
              <a:buFontTx/>
              <a:buNone/>
              <a:defRPr/>
            </a:lvl3pPr>
            <a:lvl4pPr marL="1370852" indent="0">
              <a:buFontTx/>
              <a:buNone/>
              <a:defRPr/>
            </a:lvl4pPr>
            <a:lvl5pPr marL="182780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17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9" tIns="45719" rIns="91399" bIns="45719" rtlCol="0" anchor="ctr">
            <a:noAutofit/>
          </a:bodyPr>
          <a:lstStyle/>
          <a:p>
            <a:pPr defTabSz="913901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399" tIns="45719" rIns="91399" bIns="45719" rtlCol="0" anchor="ctr">
            <a:noAutofit/>
          </a:bodyPr>
          <a:lstStyle/>
          <a:p>
            <a:pPr algn="r" defTabSz="913901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37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53356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70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399" tIns="45719" rIns="91399" bIns="45719" rtlCol="0" anchor="ctr">
            <a:noAutofit/>
          </a:bodyPr>
          <a:lstStyle/>
          <a:p>
            <a:pPr defTabSz="913901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399" tIns="45719" rIns="91399" bIns="45719" rtlCol="0" anchor="ctr">
            <a:noAutofit/>
          </a:bodyPr>
          <a:lstStyle/>
          <a:p>
            <a:pPr algn="r" defTabSz="913901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0523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32" y="4470417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5329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1486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414" y="982156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56" y="982156"/>
            <a:ext cx="7433025" cy="489373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51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6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0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52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6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9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9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97" y="6465811"/>
            <a:ext cx="1261880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0" y="6465811"/>
            <a:ext cx="1508742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33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5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415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2021/7/26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415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3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355147"/>
      </p:ext>
    </p:extLst>
  </p:cSld>
  <p:clrMapOvr>
    <a:masterClrMapping/>
  </p:clrMapOvr>
  <p:transition spd="slow"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644262"/>
      </p:ext>
    </p:extLst>
  </p:cSld>
  <p:clrMapOvr>
    <a:masterClrMapping/>
  </p:clrMapOvr>
  <p:transition spd="slow"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455892"/>
      </p:ext>
    </p:extLst>
  </p:cSld>
  <p:clrMapOvr>
    <a:masterClrMapping/>
  </p:clrMapOvr>
  <p:transition spd="slow"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527692"/>
      </p:ext>
    </p:extLst>
  </p:cSld>
  <p:clrMapOvr>
    <a:masterClrMapping/>
  </p:clrMapOvr>
  <p:transition spd="slow"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8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6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2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300" b="1"/>
            </a:lvl4pPr>
            <a:lvl5pPr marL="2438278" indent="0">
              <a:buNone/>
              <a:defRPr sz="2300" b="1"/>
            </a:lvl5pPr>
            <a:lvl6pPr marL="3047848" indent="0">
              <a:buNone/>
              <a:defRPr sz="2300" b="1"/>
            </a:lvl6pPr>
            <a:lvl7pPr marL="3657418" indent="0">
              <a:buNone/>
              <a:defRPr sz="2300" b="1"/>
            </a:lvl7pPr>
            <a:lvl8pPr marL="4266987" indent="0">
              <a:buNone/>
              <a:defRPr sz="2300" b="1"/>
            </a:lvl8pPr>
            <a:lvl9pPr marL="4876557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73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97" y="6451899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86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31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1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1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6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9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5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9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9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07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39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02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03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86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7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18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19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787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0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8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014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51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35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00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853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937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39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163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119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82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003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488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570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3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74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451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26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800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955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64" indent="0" algn="ctr">
              <a:buNone/>
              <a:defRPr sz="1827"/>
            </a:lvl2pPr>
            <a:lvl3pPr marL="835526" indent="0" algn="ctr">
              <a:buNone/>
              <a:defRPr sz="1644"/>
            </a:lvl3pPr>
            <a:lvl4pPr marL="1253290" indent="0" algn="ctr">
              <a:buNone/>
              <a:defRPr sz="1463"/>
            </a:lvl4pPr>
            <a:lvl5pPr marL="1671053" indent="0" algn="ctr">
              <a:buNone/>
              <a:defRPr sz="1463"/>
            </a:lvl5pPr>
            <a:lvl6pPr marL="2088816" indent="0" algn="ctr">
              <a:buNone/>
              <a:defRPr sz="1463"/>
            </a:lvl6pPr>
            <a:lvl7pPr marL="2506579" indent="0" algn="ctr">
              <a:buNone/>
              <a:defRPr sz="1463"/>
            </a:lvl7pPr>
            <a:lvl8pPr marL="2924342" indent="0" algn="ctr">
              <a:buNone/>
              <a:defRPr sz="1463"/>
            </a:lvl8pPr>
            <a:lvl9pPr marL="3342104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461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712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6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2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29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5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57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34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0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568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608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64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900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8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241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64" indent="0">
              <a:buNone/>
              <a:defRPr sz="2557"/>
            </a:lvl2pPr>
            <a:lvl3pPr marL="835526" indent="0">
              <a:buNone/>
              <a:defRPr sz="2193"/>
            </a:lvl3pPr>
            <a:lvl4pPr marL="1253290" indent="0">
              <a:buNone/>
              <a:defRPr sz="1827"/>
            </a:lvl4pPr>
            <a:lvl5pPr marL="1671053" indent="0">
              <a:buNone/>
              <a:defRPr sz="1827"/>
            </a:lvl5pPr>
            <a:lvl6pPr marL="2088816" indent="0">
              <a:buNone/>
              <a:defRPr sz="1827"/>
            </a:lvl6pPr>
            <a:lvl7pPr marL="2506579" indent="0">
              <a:buNone/>
              <a:defRPr sz="1827"/>
            </a:lvl7pPr>
            <a:lvl8pPr marL="2924342" indent="0">
              <a:buNone/>
              <a:defRPr sz="1827"/>
            </a:lvl8pPr>
            <a:lvl9pPr marL="3342104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01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86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2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507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5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8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1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9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0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6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7" y="-10219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5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6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1" y="45425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44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3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1" y="28648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7" y="698579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5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5" y="-143653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0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53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48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613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58" y="5037663"/>
            <a:ext cx="551167" cy="279400"/>
          </a:xfrm>
        </p:spPr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5925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446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446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46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732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3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microsoft.com/office/2007/relationships/hdphoto" Target="../media/hdphoto3.wdp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3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979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27409" rtl="0" eaLnBrk="1" latinLnBrk="0" hangingPunct="1">
        <a:spcBef>
          <a:spcPct val="0"/>
        </a:spcBef>
        <a:buNone/>
        <a:defRPr sz="40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319" indent="-310319" algn="l" defTabSz="827409" rtl="0" eaLnBrk="1" latinLnBrk="0" hangingPunct="1">
        <a:spcBef>
          <a:spcPct val="20000"/>
        </a:spcBef>
        <a:buFont typeface="Arial" pitchFamily="34" charset="0"/>
        <a:buChar char="•"/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672294" indent="-258596" algn="l" defTabSz="827409" rtl="0" eaLnBrk="1" latinLnBrk="0" hangingPunct="1">
        <a:spcBef>
          <a:spcPct val="20000"/>
        </a:spcBef>
        <a:buFont typeface="Arial" pitchFamily="34" charset="0"/>
        <a:buChar char="–"/>
        <a:defRPr sz="2559" kern="1200">
          <a:solidFill>
            <a:schemeClr val="tx1"/>
          </a:solidFill>
          <a:latin typeface="+mn-lt"/>
          <a:ea typeface="+mn-ea"/>
          <a:cs typeface="+mn-cs"/>
        </a:defRPr>
      </a:lvl2pPr>
      <a:lvl3pPr marL="103428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3pPr>
      <a:lvl4pPr marL="1447933" indent="-206876" algn="l" defTabSz="827409" rtl="0" eaLnBrk="1" latinLnBrk="0" hangingPunct="1">
        <a:spcBef>
          <a:spcPct val="20000"/>
        </a:spcBef>
        <a:buFont typeface="Arial" pitchFamily="34" charset="0"/>
        <a:buChar char="–"/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61685" indent="-206876" algn="l" defTabSz="827409" rtl="0" eaLnBrk="1" latinLnBrk="0" hangingPunct="1">
        <a:spcBef>
          <a:spcPct val="20000"/>
        </a:spcBef>
        <a:buFont typeface="Arial" pitchFamily="34" charset="0"/>
        <a:buChar char="»"/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5378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689087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0284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51649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13654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274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41105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6548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06856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4822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2895861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3096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53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19" y="982149"/>
            <a:ext cx="9601196" cy="1303867"/>
          </a:xfrm>
          <a:prstGeom prst="rect">
            <a:avLst/>
          </a:prstGeom>
          <a:effectLst/>
        </p:spPr>
        <p:txBody>
          <a:bodyPr vert="horz" lIns="91398" tIns="45718" rIns="9139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horz" lIns="91398" tIns="45718" rIns="91398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913901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913901">
                <a:defRPr/>
              </a:pPr>
              <a:t>7/26/2021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913901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58" y="5969000"/>
            <a:ext cx="542697" cy="279400"/>
          </a:xfrm>
          <a:prstGeom prst="rect">
            <a:avLst/>
          </a:prstGeom>
        </p:spPr>
        <p:txBody>
          <a:bodyPr vert="horz" lIns="91398" tIns="45718" rIns="9139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3901"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901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167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  <p:sldLayoutId id="2147484303" r:id="rId13"/>
    <p:sldLayoutId id="2147484304" r:id="rId14"/>
    <p:sldLayoutId id="2147484305" r:id="rId15"/>
    <p:sldLayoutId id="2147484306" r:id="rId16"/>
    <p:sldLayoutId id="2147484307" r:id="rId17"/>
  </p:sldLayoutIdLst>
  <p:txStyles>
    <p:titleStyle>
      <a:lvl1pPr algn="ctr" defTabSz="456939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04" indent="-285604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540" indent="-285604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491" indent="-285604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200" indent="-17136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151" indent="-17136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221" indent="-22848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0172" indent="-22848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7122" indent="-22848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4086" indent="-228482" algn="l" defTabSz="45693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45693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1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A123-7A8A-4D82-B27F-19BB4E9CAD4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1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1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6963-1BCE-4AA7-9EEA-610ABB812D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8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914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84" y="231762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01" y="-10487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412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412"/>
            <a:ext cx="3860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412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2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0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0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0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8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6B62-0A66-466A-8351-85E77F1452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FC52-2FFF-4A01-B57F-FBDA0CBFFA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8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0C7C-C3AF-4ED7-AEDD-4BE4C4EB12E8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8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15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xStyles>
    <p:titleStyle>
      <a:lvl1pPr algn="l" defTabSz="835526" rtl="0" eaLnBrk="1" latinLnBrk="0" hangingPunct="1">
        <a:lnSpc>
          <a:spcPct val="90000"/>
        </a:lnSpc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1" indent="-208881" algn="l" defTabSz="835526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4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0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170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3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69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45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22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986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6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2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29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53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1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579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342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0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3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2021/7/26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3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3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6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7.wdp"/><Relationship Id="rId5" Type="http://schemas.microsoft.com/office/2007/relationships/media" Target="../media/media6.mp3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6.xml"/><Relationship Id="rId4" Type="http://schemas.openxmlformats.org/officeDocument/2006/relationships/hyperlink" Target="https://www.facebook.com/profile.php?id=10004927436406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5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7.wdp"/><Relationship Id="rId5" Type="http://schemas.microsoft.com/office/2007/relationships/media" Target="../media/media6.mp3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7.wdp"/><Relationship Id="rId5" Type="http://schemas.microsoft.com/office/2007/relationships/media" Target="../media/media6.mp3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5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7.wdp"/><Relationship Id="rId5" Type="http://schemas.microsoft.com/office/2007/relationships/media" Target="../media/media6.mp3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510818" y="2239878"/>
            <a:ext cx="11141348" cy="17092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35526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SOẠN CỦA EM LAN 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– 035.447.3852</a:t>
            </a:r>
          </a:p>
          <a:p>
            <a:pPr algn="ctr" defTabSz="835526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THẦY/ CÔ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SHARE RIÊNG CHO NHAU DÙNG 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MONG QUÝ THẦY/ CÔ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SHARE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CÁC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NHÓM. </a:t>
            </a:r>
          </a:p>
          <a:p>
            <a:pPr algn="ctr" defTabSz="835526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XIN CHÂN THÀNH CẢM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01" y="1691149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57818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0" y="5257818"/>
            <a:ext cx="12598400" cy="530303"/>
            <a:chOff x="61210" y="4038600"/>
            <a:chExt cx="9067800" cy="417850"/>
          </a:xfrm>
        </p:grpSpPr>
        <p:sp>
          <p:nvSpPr>
            <p:cNvPr id="54" name="Rectangle 5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4" name="Flowchart: Process 63"/>
          <p:cNvSpPr/>
          <p:nvPr/>
        </p:nvSpPr>
        <p:spPr>
          <a:xfrm>
            <a:off x="2518948" y="583662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5" name="Flowchart: Process 64"/>
          <p:cNvSpPr/>
          <p:nvPr/>
        </p:nvSpPr>
        <p:spPr>
          <a:xfrm>
            <a:off x="8433336" y="5880169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Flowchart: Process 65"/>
          <p:cNvSpPr/>
          <p:nvPr/>
        </p:nvSpPr>
        <p:spPr>
          <a:xfrm>
            <a:off x="5389568" y="584472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&lt;</a:t>
            </a:r>
          </a:p>
        </p:txBody>
      </p:sp>
      <p:pic>
        <p:nvPicPr>
          <p:cNvPr id="67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70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11945278" y="3108285"/>
            <a:ext cx="11292155" cy="2704921"/>
            <a:chOff x="-8468964" y="2972127"/>
            <a:chExt cx="8469116" cy="2704920"/>
          </a:xfrm>
        </p:grpSpPr>
        <p:grpSp>
          <p:nvGrpSpPr>
            <p:cNvPr id="72" name="Group 71"/>
            <p:cNvGrpSpPr/>
            <p:nvPr/>
          </p:nvGrpSpPr>
          <p:grpSpPr>
            <a:xfrm>
              <a:off x="-7148376" y="2972127"/>
              <a:ext cx="7148528" cy="2704920"/>
              <a:chOff x="-7148376" y="2972127"/>
              <a:chExt cx="7148528" cy="2704920"/>
            </a:xfrm>
          </p:grpSpPr>
          <p:pic>
            <p:nvPicPr>
              <p:cNvPr id="76" name="Picture 7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 flipH="1">
                <a:off x="-7148376" y="3613557"/>
                <a:ext cx="7148528" cy="20634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5" name="Flowchart: Process 74"/>
              <p:cNvSpPr/>
              <p:nvPr/>
            </p:nvSpPr>
            <p:spPr>
              <a:xfrm>
                <a:off x="-6682090" y="2972127"/>
                <a:ext cx="1243730" cy="762866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5 + 40</a:t>
                </a:r>
              </a:p>
            </p:txBody>
          </p:sp>
          <p:sp>
            <p:nvSpPr>
              <p:cNvPr id="37" name="Flowchart: Process 36">
                <a:extLst>
                  <a:ext uri="{FF2B5EF4-FFF2-40B4-BE49-F238E27FC236}">
                    <a16:creationId xmlns:a16="http://schemas.microsoft.com/office/drawing/2014/main" id="{A58CDB29-3FD0-484C-8E43-ADDC9F1456A1}"/>
                  </a:ext>
                </a:extLst>
              </p:cNvPr>
              <p:cNvSpPr/>
              <p:nvPr/>
            </p:nvSpPr>
            <p:spPr>
              <a:xfrm>
                <a:off x="-5074542" y="2991681"/>
                <a:ext cx="1243730" cy="762866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38" name="Flowchart: Process 37">
                <a:extLst>
                  <a:ext uri="{FF2B5EF4-FFF2-40B4-BE49-F238E27FC236}">
                    <a16:creationId xmlns:a16="http://schemas.microsoft.com/office/drawing/2014/main" id="{D203D7AC-441F-4B72-8097-D810BF35D80E}"/>
                  </a:ext>
                </a:extLst>
              </p:cNvPr>
              <p:cNvSpPr/>
              <p:nvPr/>
            </p:nvSpPr>
            <p:spPr>
              <a:xfrm>
                <a:off x="-3536155" y="2972127"/>
                <a:ext cx="1243730" cy="762866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50</a:t>
                </a:r>
              </a:p>
            </p:txBody>
          </p:sp>
        </p:grpSp>
        <p:pic>
          <p:nvPicPr>
            <p:cNvPr id="73" name="Picture 7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101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CB6B0-BE45-48E4-BFC2-3F0139245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69418" r="9603" b="4974"/>
          <a:stretch/>
        </p:blipFill>
        <p:spPr>
          <a:xfrm>
            <a:off x="624114" y="856343"/>
            <a:ext cx="11247377" cy="4775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8F8E01-1C49-44F2-9B93-9DC4BADB6AEE}"/>
              </a:ext>
            </a:extLst>
          </p:cNvPr>
          <p:cNvSpPr/>
          <p:nvPr/>
        </p:nvSpPr>
        <p:spPr>
          <a:xfrm>
            <a:off x="5544457" y="4630057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4A0291-485D-46C9-A6C8-0EE602609A0F}"/>
              </a:ext>
            </a:extLst>
          </p:cNvPr>
          <p:cNvSpPr/>
          <p:nvPr/>
        </p:nvSpPr>
        <p:spPr>
          <a:xfrm>
            <a:off x="5993802" y="4005940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50A477-5AA8-426B-ADF2-CF5E9506F238}"/>
              </a:ext>
            </a:extLst>
          </p:cNvPr>
          <p:cNvSpPr/>
          <p:nvPr/>
        </p:nvSpPr>
        <p:spPr>
          <a:xfrm>
            <a:off x="4165002" y="4005939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43DC1C-2596-4218-9BA1-DD72F349F6BA}"/>
              </a:ext>
            </a:extLst>
          </p:cNvPr>
          <p:cNvSpPr/>
          <p:nvPr/>
        </p:nvSpPr>
        <p:spPr>
          <a:xfrm>
            <a:off x="4630059" y="3370939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6499510-C423-4C42-B0EC-0F40F921F36C}"/>
              </a:ext>
            </a:extLst>
          </p:cNvPr>
          <p:cNvSpPr/>
          <p:nvPr/>
        </p:nvSpPr>
        <p:spPr>
          <a:xfrm>
            <a:off x="5544457" y="3385452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5156326-7318-46F5-A711-533BA6B0AB9B}"/>
              </a:ext>
            </a:extLst>
          </p:cNvPr>
          <p:cNvSpPr/>
          <p:nvPr/>
        </p:nvSpPr>
        <p:spPr>
          <a:xfrm>
            <a:off x="5072744" y="2748636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4EA525-3310-424A-AC37-FDDB4108987D}"/>
              </a:ext>
            </a:extLst>
          </p:cNvPr>
          <p:cNvSpPr/>
          <p:nvPr/>
        </p:nvSpPr>
        <p:spPr>
          <a:xfrm>
            <a:off x="9636890" y="3370938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017AE5-5B65-48BD-B515-FB7F18DB6F14}"/>
              </a:ext>
            </a:extLst>
          </p:cNvPr>
          <p:cNvSpPr/>
          <p:nvPr/>
        </p:nvSpPr>
        <p:spPr>
          <a:xfrm>
            <a:off x="9194205" y="4005938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80E24DC-0E1C-4571-87C4-4C6A80D3022D}"/>
              </a:ext>
            </a:extLst>
          </p:cNvPr>
          <p:cNvSpPr/>
          <p:nvPr/>
        </p:nvSpPr>
        <p:spPr>
          <a:xfrm>
            <a:off x="10090163" y="4005938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C809AA-22FA-492C-BEFF-3D40B70E02DE}"/>
              </a:ext>
            </a:extLst>
          </p:cNvPr>
          <p:cNvSpPr/>
          <p:nvPr/>
        </p:nvSpPr>
        <p:spPr>
          <a:xfrm>
            <a:off x="8722492" y="4630056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5BB5F9E-960D-4DB3-8856-342B953422D4}"/>
              </a:ext>
            </a:extLst>
          </p:cNvPr>
          <p:cNvSpPr/>
          <p:nvPr/>
        </p:nvSpPr>
        <p:spPr>
          <a:xfrm>
            <a:off x="9636890" y="4626424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2C5B975-F127-4997-B6E0-C556899CE345}"/>
              </a:ext>
            </a:extLst>
          </p:cNvPr>
          <p:cNvSpPr/>
          <p:nvPr/>
        </p:nvSpPr>
        <p:spPr>
          <a:xfrm>
            <a:off x="10551288" y="4626424"/>
            <a:ext cx="827314" cy="5515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582C80-EB0F-42BC-975E-9358C713D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" y="912410"/>
            <a:ext cx="10935141" cy="45594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B07A11-EE4F-44AA-95F8-45C2BEFD70B4}"/>
              </a:ext>
            </a:extLst>
          </p:cNvPr>
          <p:cNvSpPr/>
          <p:nvPr/>
        </p:nvSpPr>
        <p:spPr>
          <a:xfrm>
            <a:off x="1625600" y="3323771"/>
            <a:ext cx="711200" cy="7402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FE91C-3DD2-4026-B8C2-2FB6F712C849}"/>
              </a:ext>
            </a:extLst>
          </p:cNvPr>
          <p:cNvSpPr/>
          <p:nvPr/>
        </p:nvSpPr>
        <p:spPr>
          <a:xfrm>
            <a:off x="2336800" y="3323771"/>
            <a:ext cx="711200" cy="7402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05C0D0-EA9D-4606-AECA-6448574FF9CC}"/>
              </a:ext>
            </a:extLst>
          </p:cNvPr>
          <p:cNvSpPr/>
          <p:nvPr/>
        </p:nvSpPr>
        <p:spPr>
          <a:xfrm>
            <a:off x="3048000" y="3323771"/>
            <a:ext cx="711200" cy="7402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C96F62-A5ED-4DDC-A187-D3D175BC420E}"/>
              </a:ext>
            </a:extLst>
          </p:cNvPr>
          <p:cNvSpPr/>
          <p:nvPr/>
        </p:nvSpPr>
        <p:spPr>
          <a:xfrm>
            <a:off x="3759200" y="3323771"/>
            <a:ext cx="711200" cy="7402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CE6AC6-2EA6-4ACC-9B3C-C6E7398015E8}"/>
              </a:ext>
            </a:extLst>
          </p:cNvPr>
          <p:cNvSpPr/>
          <p:nvPr/>
        </p:nvSpPr>
        <p:spPr>
          <a:xfrm>
            <a:off x="4470400" y="3327399"/>
            <a:ext cx="711200" cy="7402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A89D2-B6A9-446A-982A-097AB5959876}"/>
              </a:ext>
            </a:extLst>
          </p:cNvPr>
          <p:cNvSpPr/>
          <p:nvPr/>
        </p:nvSpPr>
        <p:spPr>
          <a:xfrm>
            <a:off x="4484914" y="4526642"/>
            <a:ext cx="1727200" cy="480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20 </a:t>
            </a:r>
            <a:r>
              <a:rPr lang="en-US" sz="3200" dirty="0">
                <a:solidFill>
                  <a:schemeClr val="tx1"/>
                </a:solidFill>
              </a:rPr>
              <a:t>ô </a:t>
            </a:r>
            <a:r>
              <a:rPr lang="en-US" sz="3200" dirty="0" err="1">
                <a:solidFill>
                  <a:schemeClr val="tx1"/>
                </a:solidFill>
              </a:rPr>
              <a:t>tô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683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2094A7-9C54-4569-B0BF-94F68540C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4" y="976863"/>
            <a:ext cx="10983705" cy="45530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F75F5B-3D13-4831-9B9B-17B9E389D0BE}"/>
              </a:ext>
            </a:extLst>
          </p:cNvPr>
          <p:cNvSpPr/>
          <p:nvPr/>
        </p:nvSpPr>
        <p:spPr>
          <a:xfrm>
            <a:off x="6477039" y="3321954"/>
            <a:ext cx="711200" cy="7402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0FE23-71A9-487C-91D0-19672B7C874B}"/>
              </a:ext>
            </a:extLst>
          </p:cNvPr>
          <p:cNvSpPr/>
          <p:nvPr/>
        </p:nvSpPr>
        <p:spPr>
          <a:xfrm>
            <a:off x="7188239" y="3321954"/>
            <a:ext cx="711200" cy="7402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D0358-1D6D-438D-B813-91952BDAD399}"/>
              </a:ext>
            </a:extLst>
          </p:cNvPr>
          <p:cNvSpPr/>
          <p:nvPr/>
        </p:nvSpPr>
        <p:spPr>
          <a:xfrm>
            <a:off x="7899439" y="3321954"/>
            <a:ext cx="711200" cy="7402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72833B-BC21-482C-AC6A-7ABABD6E5349}"/>
              </a:ext>
            </a:extLst>
          </p:cNvPr>
          <p:cNvSpPr/>
          <p:nvPr/>
        </p:nvSpPr>
        <p:spPr>
          <a:xfrm>
            <a:off x="8610639" y="3321954"/>
            <a:ext cx="711200" cy="7402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4E956F-EC43-45A3-9E66-111A4B1568B1}"/>
              </a:ext>
            </a:extLst>
          </p:cNvPr>
          <p:cNvSpPr/>
          <p:nvPr/>
        </p:nvSpPr>
        <p:spPr>
          <a:xfrm>
            <a:off x="9321839" y="3325582"/>
            <a:ext cx="711200" cy="74022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AD088C-3D2F-42F5-A6DE-77775B409A61}"/>
              </a:ext>
            </a:extLst>
          </p:cNvPr>
          <p:cNvSpPr/>
          <p:nvPr/>
        </p:nvSpPr>
        <p:spPr>
          <a:xfrm>
            <a:off x="9169432" y="4350656"/>
            <a:ext cx="2238797" cy="480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16 </a:t>
            </a:r>
            <a:r>
              <a:rPr lang="en-US" sz="3200" dirty="0" err="1">
                <a:solidFill>
                  <a:schemeClr val="tx1"/>
                </a:solidFill>
              </a:rPr>
              <a:t>cái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bánh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2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084579-0B64-4244-ADDA-F5C8B4FEB4D8}"/>
              </a:ext>
            </a:extLst>
          </p:cNvPr>
          <p:cNvSpPr/>
          <p:nvPr/>
        </p:nvSpPr>
        <p:spPr>
          <a:xfrm>
            <a:off x="0" y="6669313"/>
            <a:ext cx="12235534" cy="18868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9F5752-C2AC-4165-B185-F119BF6D74BC}"/>
              </a:ext>
            </a:extLst>
          </p:cNvPr>
          <p:cNvSpPr/>
          <p:nvPr/>
        </p:nvSpPr>
        <p:spPr>
          <a:xfrm>
            <a:off x="-14506" y="0"/>
            <a:ext cx="12235534" cy="18868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12FD9-EB64-4951-B8CF-1CAF17739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8" y="289323"/>
            <a:ext cx="9740120" cy="6379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D9AAAA-666D-4B48-AAE8-289E04FBD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02" y="1567306"/>
            <a:ext cx="7918784" cy="47847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7A003-428A-4449-8716-E9431A2B3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31" y="2455349"/>
            <a:ext cx="644031" cy="5200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FDDF8A-D6C9-42B3-8E70-4CECF35D4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16" y="3168960"/>
            <a:ext cx="644031" cy="5200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BABAB5-D8E4-4BE9-8161-20900AEF3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47" y="2768441"/>
            <a:ext cx="644031" cy="5200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0FC9A1-03FE-4864-90AE-5953F07858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09" y="2198043"/>
            <a:ext cx="644031" cy="5200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D3E7EB-2033-4B9E-970E-15BC85B29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24" y="2946818"/>
            <a:ext cx="644031" cy="5200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5F9CDE-B531-4CCB-A663-ABDB329CA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82" y="3348859"/>
            <a:ext cx="644031" cy="5200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C563D3-2595-4083-8037-C93415B59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81" y="3778559"/>
            <a:ext cx="644031" cy="5200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892E646-3BC9-4021-86A3-C2F452D7F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77" y="4399275"/>
            <a:ext cx="644031" cy="5200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FAFC93-1951-4A12-B62E-454F264A1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08" y="4615881"/>
            <a:ext cx="644031" cy="52007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4023D3-759F-4C1C-84C0-49BCCEC34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07" y="3907116"/>
            <a:ext cx="644031" cy="5200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EC3E4C0-B1E3-4478-AC10-F7D705614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67" y="4167155"/>
            <a:ext cx="644031" cy="52007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E84C303-4872-4B27-9562-646BDAA76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17" y="4739533"/>
            <a:ext cx="644031" cy="5200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5EA9DB-E5AC-44A2-B3BC-327C34ACA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164" y="3700840"/>
            <a:ext cx="644031" cy="52007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7F13DCB-3334-4E0F-9462-73B335A7D18F}"/>
              </a:ext>
            </a:extLst>
          </p:cNvPr>
          <p:cNvSpPr/>
          <p:nvPr/>
        </p:nvSpPr>
        <p:spPr>
          <a:xfrm>
            <a:off x="4847771" y="433015"/>
            <a:ext cx="2844800" cy="4807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A68E65C-C023-451A-8806-C389E6E0E0E0}"/>
              </a:ext>
            </a:extLst>
          </p:cNvPr>
          <p:cNvSpPr/>
          <p:nvPr/>
        </p:nvSpPr>
        <p:spPr>
          <a:xfrm>
            <a:off x="2672767" y="997031"/>
            <a:ext cx="2844800" cy="48078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50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4337" y="2096929"/>
            <a:ext cx="11055927" cy="132343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>
                <a:ln/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0DCF2-7647-468B-9DFB-8232FD1826EF}"/>
              </a:ext>
            </a:extLst>
          </p:cNvPr>
          <p:cNvSpPr txBox="1"/>
          <p:nvPr/>
        </p:nvSpPr>
        <p:spPr>
          <a:xfrm>
            <a:off x="746162" y="4478767"/>
            <a:ext cx="10699676" cy="1446548"/>
          </a:xfrm>
          <a:prstGeom prst="rect">
            <a:avLst/>
          </a:prstGeom>
          <a:noFill/>
        </p:spPr>
        <p:txBody>
          <a:bodyPr wrap="square" lIns="91395" tIns="45719" rIns="91395" bIns="45719">
            <a:spAutoFit/>
          </a:bodyPr>
          <a:lstStyle/>
          <a:p>
            <a:pPr algn="ctr" defTabSz="6854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ạ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FE6F68D-8250-4B4E-8BAB-4F0AF5615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28" y="689057"/>
            <a:ext cx="8059451" cy="378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63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0" y="2279736"/>
            <a:ext cx="8432800" cy="1323437"/>
          </a:xfrm>
          <a:prstGeom prst="rect">
            <a:avLst/>
          </a:prstGeom>
          <a:noFill/>
        </p:spPr>
        <p:txBody>
          <a:bodyPr wrap="square" lIns="91395" tIns="45719" rIns="91395" bIns="45719">
            <a:spAutoFit/>
          </a:bodyPr>
          <a:lstStyle/>
          <a:p>
            <a:pPr algn="ctr" defTabSz="6854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</a:t>
            </a:r>
            <a:r>
              <a:rPr lang="vi-V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378476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4BFCD14-DDDB-42E7-BAE2-2E57EAC7E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80" b="26869"/>
          <a:stretch/>
        </p:blipFill>
        <p:spPr>
          <a:xfrm>
            <a:off x="3782148" y="-598070"/>
            <a:ext cx="6943910" cy="5344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8FD71B-9425-4E1E-8BA6-8179F59B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72" y="1156704"/>
            <a:ext cx="4030456" cy="5764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D6F918-D8C8-4FE8-8A5B-0857F7AF246E}"/>
              </a:ext>
            </a:extLst>
          </p:cNvPr>
          <p:cNvSpPr txBox="1"/>
          <p:nvPr/>
        </p:nvSpPr>
        <p:spPr>
          <a:xfrm>
            <a:off x="2789000" y="1612079"/>
            <a:ext cx="8432800" cy="1323437"/>
          </a:xfrm>
          <a:prstGeom prst="rect">
            <a:avLst/>
          </a:prstGeom>
          <a:noFill/>
        </p:spPr>
        <p:txBody>
          <a:bodyPr wrap="square" lIns="91395" tIns="45719" rIns="91395" bIns="45719">
            <a:spAutoFit/>
          </a:bodyPr>
          <a:lstStyle/>
          <a:p>
            <a:pPr algn="ctr" defTabSz="68541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24, 13, 11</a:t>
            </a:r>
          </a:p>
        </p:txBody>
      </p:sp>
    </p:spTree>
    <p:extLst>
      <p:ext uri="{BB962C8B-B14F-4D97-AF65-F5344CB8AC3E}">
        <p14:creationId xmlns:p14="http://schemas.microsoft.com/office/powerpoint/2010/main" val="14823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24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49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7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4BFCD14-DDDB-42E7-BAE2-2E57EAC7E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80" b="26869"/>
          <a:stretch/>
        </p:blipFill>
        <p:spPr>
          <a:xfrm>
            <a:off x="3782148" y="-598070"/>
            <a:ext cx="6943910" cy="5344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8FD71B-9425-4E1E-8BA6-8179F59B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72" y="1156704"/>
            <a:ext cx="4030456" cy="5764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D6F918-D8C8-4FE8-8A5B-0857F7AF246E}"/>
              </a:ext>
            </a:extLst>
          </p:cNvPr>
          <p:cNvSpPr txBox="1"/>
          <p:nvPr/>
        </p:nvSpPr>
        <p:spPr>
          <a:xfrm>
            <a:off x="2789000" y="1612079"/>
            <a:ext cx="8432800" cy="1323437"/>
          </a:xfrm>
          <a:prstGeom prst="rect">
            <a:avLst/>
          </a:prstGeom>
          <a:noFill/>
        </p:spPr>
        <p:txBody>
          <a:bodyPr wrap="square" lIns="91395" tIns="45719" rIns="91395" bIns="45719">
            <a:spAutoFit/>
          </a:bodyPr>
          <a:lstStyle/>
          <a:p>
            <a:pPr marL="0" marR="0" lvl="0" indent="0" algn="ctr" defTabSz="6854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55, 50, 5</a:t>
            </a:r>
          </a:p>
        </p:txBody>
      </p:sp>
    </p:spTree>
    <p:extLst>
      <p:ext uri="{BB962C8B-B14F-4D97-AF65-F5344CB8AC3E}">
        <p14:creationId xmlns:p14="http://schemas.microsoft.com/office/powerpoint/2010/main" val="205922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2116" y="1812719"/>
            <a:ext cx="8972293" cy="15696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叶根友行书繁" panose="02010601030101010101" pitchFamily="2" charset="-122"/>
                <a:cs typeface="Times New Roman" pitchFamily="18" charset="0"/>
              </a:rPr>
              <a:t>CHÀO MỪNG CÁC CON ĐẾN VỚI TIẾT TOÁN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叶根友行书繁" panose="02010601030101010101" pitchFamily="2" charset="-122"/>
              <a:cs typeface="Times New Roman" pitchFamily="18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 rot="691748">
            <a:off x="8649841" y="5221655"/>
            <a:ext cx="949387" cy="931931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8424277" y="1259200"/>
            <a:ext cx="466601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703" y="802977"/>
            <a:ext cx="774928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3816" y="1602319"/>
            <a:ext cx="530493" cy="1204587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7737" y="920783"/>
            <a:ext cx="1778771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670" y="4197266"/>
            <a:ext cx="2954279" cy="1902447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35180" y="106689"/>
            <a:ext cx="1963695" cy="1196129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6837501" y="504117"/>
            <a:ext cx="577447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52" y="4531840"/>
            <a:ext cx="12191999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10477457" y="2656685"/>
            <a:ext cx="1772499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4415589" y="2560618"/>
            <a:ext cx="3356811" cy="74381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rgbClr val="7DD2E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8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225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12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2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2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3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53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6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7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4BFCD14-DDDB-42E7-BAE2-2E57EAC7E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80" b="26869"/>
          <a:stretch/>
        </p:blipFill>
        <p:spPr>
          <a:xfrm>
            <a:off x="3782148" y="-598070"/>
            <a:ext cx="6943910" cy="5344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8FD71B-9425-4E1E-8BA6-8179F59B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72" y="1156704"/>
            <a:ext cx="4030456" cy="5764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D6F918-D8C8-4FE8-8A5B-0857F7AF246E}"/>
              </a:ext>
            </a:extLst>
          </p:cNvPr>
          <p:cNvSpPr txBox="1"/>
          <p:nvPr/>
        </p:nvSpPr>
        <p:spPr>
          <a:xfrm>
            <a:off x="2789000" y="1612079"/>
            <a:ext cx="8432800" cy="1323437"/>
          </a:xfrm>
          <a:prstGeom prst="rect">
            <a:avLst/>
          </a:prstGeom>
          <a:noFill/>
        </p:spPr>
        <p:txBody>
          <a:bodyPr wrap="square" lIns="91395" tIns="45719" rIns="91395" bIns="45719">
            <a:spAutoFit/>
          </a:bodyPr>
          <a:lstStyle/>
          <a:p>
            <a:pPr marL="0" marR="0" lvl="0" indent="0" algn="ctr" defTabSz="6854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15, 12, 3</a:t>
            </a:r>
          </a:p>
        </p:txBody>
      </p:sp>
    </p:spTree>
    <p:extLst>
      <p:ext uri="{BB962C8B-B14F-4D97-AF65-F5344CB8AC3E}">
        <p14:creationId xmlns:p14="http://schemas.microsoft.com/office/powerpoint/2010/main" val="19819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6944" y="1368083"/>
            <a:ext cx="10156873" cy="93358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HẸN GẶP LẠI CÁC CON</a:t>
            </a:r>
          </a:p>
        </p:txBody>
      </p:sp>
    </p:spTree>
    <p:extLst>
      <p:ext uri="{BB962C8B-B14F-4D97-AF65-F5344CB8AC3E}">
        <p14:creationId xmlns:p14="http://schemas.microsoft.com/office/powerpoint/2010/main" val="2030429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533946" y="181610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21" y="589305"/>
            <a:ext cx="1108543" cy="1097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33946" y="357104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link Facebook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Lan 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2409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2912316" y="1893123"/>
            <a:ext cx="6369051" cy="144655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spc="-151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8800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HD - Bầu Trời Xanh - Âm Nhạc Lớp 1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F502BF91-158F-45CA-B340-EA4B68B0D3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2130286" y="268231"/>
            <a:ext cx="7815591" cy="5847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/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</a:rPr>
              <a:t>Thöù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</a:rPr>
              <a:t>...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</a:rPr>
              <a:t>ngaøy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</a:rPr>
              <a:t>.....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</a:rPr>
              <a:t>thaùng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</a:rPr>
              <a:t>...</a:t>
            </a:r>
            <a:r>
              <a:rPr lang="en-US" sz="3200" b="1" kern="0" dirty="0" err="1">
                <a:solidFill>
                  <a:prstClr val="black"/>
                </a:solidFill>
                <a:latin typeface="VNI-Avo" pitchFamily="2" charset="0"/>
              </a:rPr>
              <a:t>naêm</a:t>
            </a:r>
            <a:r>
              <a:rPr lang="en-US" sz="3200" b="1" kern="0" dirty="0">
                <a:solidFill>
                  <a:prstClr val="black"/>
                </a:solidFill>
                <a:latin typeface="VNI-Avo" pitchFamily="2" charset="0"/>
              </a:rPr>
              <a:t> 2021</a:t>
            </a:r>
            <a:endParaRPr lang="vi-VN" sz="3200" b="1" kern="0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30285" y="1111296"/>
            <a:ext cx="7815591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/>
            <a:r>
              <a:rPr lang="en-US" sz="6000" b="1" kern="0" dirty="0">
                <a:solidFill>
                  <a:prstClr val="black"/>
                </a:solidFill>
                <a:latin typeface="VNI-Avo" pitchFamily="2" charset="0"/>
              </a:rPr>
              <a:t>TOAÙN</a:t>
            </a:r>
            <a:endParaRPr lang="vi-VN" sz="6000" b="1" kern="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3143" y="2212737"/>
            <a:ext cx="10885713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/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LÀM Đ</a:t>
            </a:r>
            <a:r>
              <a:rPr lang="vi-VN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NHỮNG GÌ</a:t>
            </a:r>
            <a:endParaRPr lang="vi-VN" sz="6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27" y="-88976"/>
            <a:ext cx="1360988" cy="1299160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8"/>
            <a:ext cx="2689135" cy="3629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38E5C9-DF12-48ED-97F4-B3EBCD34CF61}"/>
              </a:ext>
            </a:extLst>
          </p:cNvPr>
          <p:cNvSpPr txBox="1"/>
          <p:nvPr/>
        </p:nvSpPr>
        <p:spPr>
          <a:xfrm>
            <a:off x="4172994" y="3630787"/>
            <a:ext cx="3730171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/>
            <a:r>
              <a:rPr lang="en-US" sz="72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vi-VN" sz="72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25448"/>
      </p:ext>
    </p:extLst>
  </p:cSld>
  <p:clrMapOvr>
    <a:masterClrMapping/>
  </p:clrMapOvr>
  <p:transition spd="slow" advTm="3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38" tIns="45719" rIns="91438" bIns="45719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TÀU TỐC HÀNH</a:t>
            </a:r>
            <a:endParaRPr kumimoji="0" lang="en-US" sz="60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0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5C06E-8535-45DB-B82F-C4CD433D0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54180" r="76110" b="30278"/>
          <a:stretch/>
        </p:blipFill>
        <p:spPr>
          <a:xfrm>
            <a:off x="0" y="-192105"/>
            <a:ext cx="2923082" cy="340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204" y="2"/>
            <a:ext cx="12191797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57818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08420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5515920" y="575724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&lt;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8569378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11945278" y="3072541"/>
            <a:ext cx="11292155" cy="2740665"/>
            <a:chOff x="-8468964" y="2936381"/>
            <a:chExt cx="8469116" cy="2740665"/>
          </a:xfrm>
        </p:grpSpPr>
        <p:grpSp>
          <p:nvGrpSpPr>
            <p:cNvPr id="42" name="Group 41"/>
            <p:cNvGrpSpPr/>
            <p:nvPr/>
          </p:nvGrpSpPr>
          <p:grpSpPr>
            <a:xfrm flipH="1">
              <a:off x="-7148376" y="2936381"/>
              <a:ext cx="7148528" cy="2740665"/>
              <a:chOff x="678079" y="2329433"/>
              <a:chExt cx="7649287" cy="3285065"/>
            </a:xfrm>
          </p:grpSpPr>
          <p:pic>
            <p:nvPicPr>
              <p:cNvPr id="45" name="Picture 4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Flowchart: Process 47"/>
              <p:cNvSpPr/>
              <p:nvPr/>
            </p:nvSpPr>
            <p:spPr>
              <a:xfrm>
                <a:off x="6533794" y="2329433"/>
                <a:ext cx="1258063" cy="914400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12</a:t>
                </a:r>
              </a:p>
            </p:txBody>
          </p:sp>
          <p:sp>
            <p:nvSpPr>
              <p:cNvPr id="28" name="Flowchart: Process 27">
                <a:extLst>
                  <a:ext uri="{FF2B5EF4-FFF2-40B4-BE49-F238E27FC236}">
                    <a16:creationId xmlns:a16="http://schemas.microsoft.com/office/drawing/2014/main" id="{CEF2DF3C-B735-44BB-A98C-BB8BF7331C1A}"/>
                  </a:ext>
                </a:extLst>
              </p:cNvPr>
              <p:cNvSpPr/>
              <p:nvPr/>
            </p:nvSpPr>
            <p:spPr>
              <a:xfrm>
                <a:off x="4811644" y="2368847"/>
                <a:ext cx="1258063" cy="914400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29" name="Flowchart: Process 28">
                <a:extLst>
                  <a:ext uri="{FF2B5EF4-FFF2-40B4-BE49-F238E27FC236}">
                    <a16:creationId xmlns:a16="http://schemas.microsoft.com/office/drawing/2014/main" id="{42C96CAB-782E-4EA3-8527-E86CE6878F64}"/>
                  </a:ext>
                </a:extLst>
              </p:cNvPr>
              <p:cNvSpPr/>
              <p:nvPr/>
            </p:nvSpPr>
            <p:spPr>
              <a:xfrm>
                <a:off x="3147471" y="2372276"/>
                <a:ext cx="1258063" cy="914400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8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539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57818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0" y="5257818"/>
            <a:ext cx="12598400" cy="530303"/>
            <a:chOff x="61210" y="4038600"/>
            <a:chExt cx="9067800" cy="417850"/>
          </a:xfrm>
        </p:grpSpPr>
        <p:sp>
          <p:nvSpPr>
            <p:cNvPr id="54" name="Rectangle 5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4" name="Flowchart: Process 63"/>
          <p:cNvSpPr/>
          <p:nvPr/>
        </p:nvSpPr>
        <p:spPr>
          <a:xfrm>
            <a:off x="2518948" y="583662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&lt;</a:t>
            </a:r>
          </a:p>
        </p:txBody>
      </p:sp>
      <p:sp>
        <p:nvSpPr>
          <p:cNvPr id="65" name="Flowchart: Process 64"/>
          <p:cNvSpPr/>
          <p:nvPr/>
        </p:nvSpPr>
        <p:spPr>
          <a:xfrm>
            <a:off x="8433336" y="5880169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</a:p>
        </p:txBody>
      </p:sp>
      <p:sp>
        <p:nvSpPr>
          <p:cNvPr id="66" name="Flowchart: Process 65"/>
          <p:cNvSpPr/>
          <p:nvPr/>
        </p:nvSpPr>
        <p:spPr>
          <a:xfrm>
            <a:off x="5389568" y="584472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</a:p>
        </p:txBody>
      </p:sp>
      <p:pic>
        <p:nvPicPr>
          <p:cNvPr id="67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70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11945278" y="3108285"/>
            <a:ext cx="11292155" cy="2704921"/>
            <a:chOff x="-8468964" y="2972127"/>
            <a:chExt cx="8469116" cy="2704920"/>
          </a:xfrm>
        </p:grpSpPr>
        <p:grpSp>
          <p:nvGrpSpPr>
            <p:cNvPr id="72" name="Group 71"/>
            <p:cNvGrpSpPr/>
            <p:nvPr/>
          </p:nvGrpSpPr>
          <p:grpSpPr>
            <a:xfrm>
              <a:off x="-7148376" y="2972127"/>
              <a:ext cx="7148528" cy="2704920"/>
              <a:chOff x="-7148376" y="2972127"/>
              <a:chExt cx="7148528" cy="2704920"/>
            </a:xfrm>
          </p:grpSpPr>
          <p:pic>
            <p:nvPicPr>
              <p:cNvPr id="76" name="Picture 7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 flipH="1">
                <a:off x="-7148376" y="3613557"/>
                <a:ext cx="7148528" cy="20634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5" name="Flowchart: Process 74"/>
              <p:cNvSpPr/>
              <p:nvPr/>
            </p:nvSpPr>
            <p:spPr>
              <a:xfrm>
                <a:off x="-6682090" y="2972127"/>
                <a:ext cx="1243730" cy="762866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22 + 7</a:t>
                </a:r>
              </a:p>
            </p:txBody>
          </p:sp>
          <p:sp>
            <p:nvSpPr>
              <p:cNvPr id="37" name="Flowchart: Process 36">
                <a:extLst>
                  <a:ext uri="{FF2B5EF4-FFF2-40B4-BE49-F238E27FC236}">
                    <a16:creationId xmlns:a16="http://schemas.microsoft.com/office/drawing/2014/main" id="{A58CDB29-3FD0-484C-8E43-ADDC9F1456A1}"/>
                  </a:ext>
                </a:extLst>
              </p:cNvPr>
              <p:cNvSpPr/>
              <p:nvPr/>
            </p:nvSpPr>
            <p:spPr>
              <a:xfrm>
                <a:off x="-5074542" y="2991681"/>
                <a:ext cx="1243730" cy="762866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38" name="Flowchart: Process 37">
                <a:extLst>
                  <a:ext uri="{FF2B5EF4-FFF2-40B4-BE49-F238E27FC236}">
                    <a16:creationId xmlns:a16="http://schemas.microsoft.com/office/drawing/2014/main" id="{D203D7AC-441F-4B72-8097-D810BF35D80E}"/>
                  </a:ext>
                </a:extLst>
              </p:cNvPr>
              <p:cNvSpPr/>
              <p:nvPr/>
            </p:nvSpPr>
            <p:spPr>
              <a:xfrm>
                <a:off x="-3536155" y="2972127"/>
                <a:ext cx="1243730" cy="762866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29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pic>
          <p:nvPicPr>
            <p:cNvPr id="73" name="Picture 7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75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204" y="2"/>
            <a:ext cx="12191797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257818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08420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5515920" y="5757247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&gt;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8569378" y="5788103"/>
            <a:ext cx="1412869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&lt;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05600" y="-1143000"/>
            <a:ext cx="8128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678400" y="0"/>
            <a:ext cx="8128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65600" y="4035701"/>
            <a:ext cx="8128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11945278" y="3072541"/>
            <a:ext cx="11292155" cy="2740665"/>
            <a:chOff x="-8468964" y="2936381"/>
            <a:chExt cx="8469116" cy="2740665"/>
          </a:xfrm>
        </p:grpSpPr>
        <p:grpSp>
          <p:nvGrpSpPr>
            <p:cNvPr id="42" name="Group 41"/>
            <p:cNvGrpSpPr/>
            <p:nvPr/>
          </p:nvGrpSpPr>
          <p:grpSpPr>
            <a:xfrm flipH="1">
              <a:off x="-7148376" y="2936381"/>
              <a:ext cx="7148528" cy="2740665"/>
              <a:chOff x="678079" y="2329433"/>
              <a:chExt cx="7649287" cy="3285065"/>
            </a:xfrm>
          </p:grpSpPr>
          <p:pic>
            <p:nvPicPr>
              <p:cNvPr id="45" name="Picture 4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Flowchart: Process 47"/>
              <p:cNvSpPr/>
              <p:nvPr/>
            </p:nvSpPr>
            <p:spPr>
              <a:xfrm>
                <a:off x="6533794" y="2329433"/>
                <a:ext cx="1258063" cy="914400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53 - 3</a:t>
                </a:r>
              </a:p>
            </p:txBody>
          </p:sp>
          <p:sp>
            <p:nvSpPr>
              <p:cNvPr id="28" name="Flowchart: Process 27">
                <a:extLst>
                  <a:ext uri="{FF2B5EF4-FFF2-40B4-BE49-F238E27FC236}">
                    <a16:creationId xmlns:a16="http://schemas.microsoft.com/office/drawing/2014/main" id="{CEF2DF3C-B735-44BB-A98C-BB8BF7331C1A}"/>
                  </a:ext>
                </a:extLst>
              </p:cNvPr>
              <p:cNvSpPr/>
              <p:nvPr/>
            </p:nvSpPr>
            <p:spPr>
              <a:xfrm>
                <a:off x="4811644" y="2368847"/>
                <a:ext cx="1258063" cy="914400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?</a:t>
                </a:r>
              </a:p>
            </p:txBody>
          </p:sp>
          <p:sp>
            <p:nvSpPr>
              <p:cNvPr id="29" name="Flowchart: Process 28">
                <a:extLst>
                  <a:ext uri="{FF2B5EF4-FFF2-40B4-BE49-F238E27FC236}">
                    <a16:creationId xmlns:a16="http://schemas.microsoft.com/office/drawing/2014/main" id="{42C96CAB-782E-4EA3-8527-E86CE6878F64}"/>
                  </a:ext>
                </a:extLst>
              </p:cNvPr>
              <p:cNvSpPr/>
              <p:nvPr/>
            </p:nvSpPr>
            <p:spPr>
              <a:xfrm>
                <a:off x="3147471" y="2372276"/>
                <a:ext cx="1258063" cy="914400"/>
              </a:xfrm>
              <a:prstGeom prst="flowChartProcess">
                <a:avLst/>
              </a:prstGeom>
              <a:solidFill>
                <a:srgbClr val="FFFF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53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18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25&quot;&gt;&lt;property id=&quot;20148&quot; value=&quot;5&quot;/&gt;&lt;property id=&quot;20300&quot; value=&quot;Slide 24&quot;/&gt;&lt;property id=&quot;20307&quot; value=&quot;298&quot;/&gt;&lt;/object&gt;&lt;object type=&quot;3&quot; unique_id=&quot;446629&quot;&gt;&lt;property id=&quot;20148&quot; value=&quot;5&quot;/&gt;&lt;property id=&quot;20300&quot; value=&quot;Slide 11&quot;/&gt;&lt;property id=&quot;20307&quot; value=&quot;406&quot;/&gt;&lt;/object&gt;&lt;object type=&quot;3&quot; unique_id=&quot;505652&quot;&gt;&lt;property id=&quot;20148&quot; value=&quot;5&quot;/&gt;&lt;property id=&quot;20300&quot; value=&quot;Slide 15&quot;/&gt;&lt;property id=&quot;20307&quot; value=&quot;414&quot;/&gt;&lt;/object&gt;&lt;object type=&quot;3&quot; unique_id=&quot;506305&quot;&gt;&lt;property id=&quot;20148&quot; value=&quot;5&quot;/&gt;&lt;property id=&quot;20300&quot; value=&quot;Slide 16&quot;/&gt;&lt;property id=&quot;20307&quot; value=&quot;425&quot;/&gt;&lt;/object&gt;&lt;object type=&quot;3&quot; unique_id=&quot;506306&quot;&gt;&lt;property id=&quot;20148&quot; value=&quot;5&quot;/&gt;&lt;property id=&quot;20300&quot; value=&quot;Slide 17&quot;/&gt;&lt;property id=&quot;20307&quot; value=&quot;426&quot;/&gt;&lt;/object&gt;&lt;object type=&quot;3&quot; unique_id=&quot;507429&quot;&gt;&lt;property id=&quot;20148&quot; value=&quot;5&quot;/&gt;&lt;property id=&quot;20300&quot; value=&quot;Slide 1&quot;/&gt;&lt;property id=&quot;20307&quot; value=&quot;430&quot;/&gt;&lt;/object&gt;&lt;object type=&quot;3&quot; unique_id=&quot;507430&quot;&gt;&lt;property id=&quot;20148&quot; value=&quot;5&quot;/&gt;&lt;property id=&quot;20300&quot; value=&quot;Slide 2&quot;/&gt;&lt;property id=&quot;20307&quot; value=&quot;431&quot;/&gt;&lt;/object&gt;&lt;object type=&quot;3&quot; unique_id=&quot;535038&quot;&gt;&lt;property id=&quot;20148&quot; value=&quot;5&quot;/&gt;&lt;property id=&quot;20300&quot; value=&quot;Slide 3 - &amp;quot;TRÒ CHƠI: ẾCH CON ĐI HỌC&amp;quot;&quot;/&gt;&lt;property id=&quot;20307&quot; value=&quot;432&quot;/&gt;&lt;/object&gt;&lt;object type=&quot;3&quot; unique_id=&quot;535039&quot;&gt;&lt;property id=&quot;20148&quot; value=&quot;5&quot;/&gt;&lt;property id=&quot;20300&quot; value=&quot;Slide 4&quot;/&gt;&lt;property id=&quot;20307&quot; value=&quot;433&quot;/&gt;&lt;/object&gt;&lt;object type=&quot;3&quot; unique_id=&quot;535040&quot;&gt;&lt;property id=&quot;20148&quot; value=&quot;5&quot;/&gt;&lt;property id=&quot;20300&quot; value=&quot;Slide 5&quot;/&gt;&lt;property id=&quot;20307&quot; value=&quot;434&quot;/&gt;&lt;/object&gt;&lt;object type=&quot;3&quot; unique_id=&quot;535041&quot;&gt;&lt;property id=&quot;20148&quot; value=&quot;5&quot;/&gt;&lt;property id=&quot;20300&quot; value=&quot;Slide 6&quot;/&gt;&lt;property id=&quot;20307&quot; value=&quot;435&quot;/&gt;&lt;/object&gt;&lt;object type=&quot;3&quot; unique_id=&quot;535042&quot;&gt;&lt;property id=&quot;20148&quot; value=&quot;5&quot;/&gt;&lt;property id=&quot;20300&quot; value=&quot;Slide 7&quot;/&gt;&lt;property id=&quot;20307&quot; value=&quot;436&quot;/&gt;&lt;/object&gt;&lt;object type=&quot;3&quot; unique_id=&quot;535043&quot;&gt;&lt;property id=&quot;20148&quot; value=&quot;5&quot;/&gt;&lt;property id=&quot;20300&quot; value=&quot;Slide 8&quot;/&gt;&lt;property id=&quot;20307&quot; value=&quot;437&quot;/&gt;&lt;/object&gt;&lt;object type=&quot;3&quot; unique_id=&quot;535044&quot;&gt;&lt;property id=&quot;20148&quot; value=&quot;5&quot;/&gt;&lt;property id=&quot;20300&quot; value=&quot;Slide 9&quot;/&gt;&lt;property id=&quot;20307&quot; value=&quot;438&quot;/&gt;&lt;/object&gt;&lt;object type=&quot;3&quot; unique_id=&quot;535716&quot;&gt;&lt;property id=&quot;20148&quot; value=&quot;5&quot;/&gt;&lt;property id=&quot;20300&quot; value=&quot;Slide 10&quot;/&gt;&lt;property id=&quot;20307&quot; value=&quot;439&quot;/&gt;&lt;/object&gt;&lt;object type=&quot;3&quot; unique_id=&quot;536267&quot;&gt;&lt;property id=&quot;20148&quot; value=&quot;5&quot;/&gt;&lt;property id=&quot;20300&quot; value=&quot;Slide 12&quot;/&gt;&lt;property id=&quot;20307&quot; value=&quot;441&quot;/&gt;&lt;/object&gt;&lt;object type=&quot;3&quot; unique_id=&quot;536268&quot;&gt;&lt;property id=&quot;20148&quot; value=&quot;5&quot;/&gt;&lt;property id=&quot;20300&quot; value=&quot;Slide 13&quot;/&gt;&lt;property id=&quot;20307&quot; value=&quot;440&quot;/&gt;&lt;/object&gt;&lt;object type=&quot;3&quot; unique_id=&quot;536269&quot;&gt;&lt;property id=&quot;20148&quot; value=&quot;5&quot;/&gt;&lt;property id=&quot;20300&quot; value=&quot;Slide 14&quot;/&gt;&lt;property id=&quot;20307&quot; value=&quot;442&quot;/&gt;&lt;/object&gt;&lt;object type=&quot;3&quot; unique_id=&quot;536615&quot;&gt;&lt;property id=&quot;20148&quot; value=&quot;5&quot;/&gt;&lt;property id=&quot;20300&quot; value=&quot;Slide 18&quot;/&gt;&lt;property id=&quot;20307&quot; value=&quot;443&quot;/&gt;&lt;/object&gt;&lt;object type=&quot;3&quot; unique_id=&quot;536616&quot;&gt;&lt;property id=&quot;20148&quot; value=&quot;5&quot;/&gt;&lt;property id=&quot;20300&quot; value=&quot;Slide 19&quot;/&gt;&lt;property id=&quot;20307&quot; value=&quot;444&quot;/&gt;&lt;/object&gt;&lt;object type=&quot;3&quot; unique_id=&quot;536752&quot;&gt;&lt;property id=&quot;20148&quot; value=&quot;5&quot;/&gt;&lt;property id=&quot;20300&quot; value=&quot;Slide 20&quot;/&gt;&lt;property id=&quot;20307&quot; value=&quot;445&quot;/&gt;&lt;/object&gt;&lt;object type=&quot;3&quot; unique_id=&quot;536956&quot;&gt;&lt;property id=&quot;20148&quot; value=&quot;5&quot;/&gt;&lt;property id=&quot;20300&quot; value=&quot;Slide 21&quot;/&gt;&lt;property id=&quot;20307&quot; value=&quot;446&quot;/&gt;&lt;/object&gt;&lt;object type=&quot;3&quot; unique_id=&quot;536957&quot;&gt;&lt;property id=&quot;20148&quot; value=&quot;5&quot;/&gt;&lt;property id=&quot;20300&quot; value=&quot;Slide 22&quot;/&gt;&lt;property id=&quot;20307&quot; value=&quot;447&quot;/&gt;&lt;/object&gt;&lt;object type=&quot;3&quot; unique_id=&quot;537093&quot;&gt;&lt;property id=&quot;20148&quot; value=&quot;5&quot;/&gt;&lt;property id=&quot;20300&quot; value=&quot;Slide 23&quot;/&gt;&lt;property id=&quot;20307&quot; value=&quot;448&quot;/&gt;&lt;/object&gt;&lt;object type=&quot;3&quot; unique_id=&quot;537364&quot;&gt;&lt;property id=&quot;20148&quot; value=&quot;5&quot;/&gt;&lt;property id=&quot;20300&quot; value=&quot;Slide 25&quot;/&gt;&lt;property id=&quot;20307&quot; value=&quot;449&quot;/&gt;&lt;/object&gt;&lt;object type=&quot;3&quot; unique_id=&quot;537365&quot;&gt;&lt;property id=&quot;20148&quot; value=&quot;5&quot;/&gt;&lt;property id=&quot;20300&quot; value=&quot;Slide 26&quot;/&gt;&lt;property id=&quot;20307&quot; value=&quot;450&quot;/&gt;&lt;/object&gt;&lt;object type=&quot;3&quot; unique_id=&quot;537366&quot;&gt;&lt;property id=&quot;20148&quot; value=&quot;5&quot;/&gt;&lt;property id=&quot;20300&quot; value=&quot;Slide 27&quot;/&gt;&lt;property id=&quot;20307&quot; value=&quot;451&quot;/&gt;&lt;/object&gt;&lt;object type=&quot;3&quot; unique_id=&quot;537367&quot;&gt;&lt;property id=&quot;20148&quot; value=&quot;5&quot;/&gt;&lt;property id=&quot;20300&quot; value=&quot;Slide 28&quot;/&gt;&lt;property id=&quot;20307&quot; value=&quot;452&quot;/&gt;&lt;/object&gt;&lt;object type=&quot;3&quot; unique_id=&quot;537368&quot;&gt;&lt;property id=&quot;20148&quot; value=&quot;5&quot;/&gt;&lt;property id=&quot;20300&quot; value=&quot;Slide 29&quot;/&gt;&lt;property id=&quot;20307&quot; value=&quot;453&quot;/&gt;&lt;/object&gt;&lt;object type=&quot;3&quot; unique_id=&quot;537369&quot;&gt;&lt;property id=&quot;20148&quot; value=&quot;5&quot;/&gt;&lt;property id=&quot;20300&quot; value=&quot;Slide 30&quot;/&gt;&lt;property id=&quot;20307&quot; value=&quot;454&quot;/&gt;&lt;/object&gt;&lt;object type=&quot;3&quot; unique_id=&quot;537370&quot;&gt;&lt;property id=&quot;20148&quot; value=&quot;5&quot;/&gt;&lt;property id=&quot;20300&quot; value=&quot;Slide 31&quot;/&gt;&lt;property id=&quot;20307&quot; value=&quot;455&quot;/&gt;&lt;/object&gt;&lt;object type=&quot;3&quot; unique_id=&quot;537507&quot;&gt;&lt;property id=&quot;20148&quot; value=&quot;5&quot;/&gt;&lt;property id=&quot;20300&quot; value=&quot;Slide 32&quot;/&gt;&lt;property id=&quot;20307&quot; value=&quot;456&quot;/&gt;&lt;/object&gt;&lt;/object&gt;&lt;object type=&quot;8&quot; unique_id=&quot;10050&quot;&gt;&lt;/object&gt;&lt;/object&gt;&lt;/database&gt;"/>
  <p:tag name="SECTOMILLISECCONVERTED" val="1"/>
</p:tagLst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2658</TotalTime>
  <Words>267</Words>
  <Application>Microsoft Office PowerPoint</Application>
  <PresentationFormat>Widescreen</PresentationFormat>
  <Paragraphs>76</Paragraphs>
  <Slides>22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50" baseType="lpstr">
      <vt:lpstr>等线</vt:lpstr>
      <vt:lpstr>微软雅黑</vt:lpstr>
      <vt:lpstr>宋体</vt:lpstr>
      <vt:lpstr>华文行楷</vt:lpstr>
      <vt:lpstr>Arial</vt:lpstr>
      <vt:lpstr>Bodoni MT</vt:lpstr>
      <vt:lpstr>Calibri</vt:lpstr>
      <vt:lpstr>Calibri Light</vt:lpstr>
      <vt:lpstr>Garamond</vt:lpstr>
      <vt:lpstr>ITC Avant Garde Std Bk</vt:lpstr>
      <vt:lpstr>Open Sans</vt:lpstr>
      <vt:lpstr>Times New Roman</vt:lpstr>
      <vt:lpstr>VNI-Avo</vt:lpstr>
      <vt:lpstr>叶根友行书繁</vt:lpstr>
      <vt:lpstr>方正正中黑简体</vt:lpstr>
      <vt:lpstr>方正行楷简体</vt:lpstr>
      <vt:lpstr>汉真广标</vt:lpstr>
      <vt:lpstr>3_Office Theme</vt:lpstr>
      <vt:lpstr>1_Office 主题​​</vt:lpstr>
      <vt:lpstr>Office 主题</vt:lpstr>
      <vt:lpstr>1_Office Theme</vt:lpstr>
      <vt:lpstr>2_Office Theme</vt:lpstr>
      <vt:lpstr>7_Office Theme</vt:lpstr>
      <vt:lpstr>5_Office Theme</vt:lpstr>
      <vt:lpstr>12_Office Theme</vt:lpstr>
      <vt:lpstr>3_Office 主题</vt:lpstr>
      <vt:lpstr>7_Office 主题​​</vt:lpstr>
      <vt:lpstr>3_Organic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Administrator</cp:lastModifiedBy>
  <cp:revision>499</cp:revision>
  <dcterms:created xsi:type="dcterms:W3CDTF">2020-10-14T03:32:31Z</dcterms:created>
  <dcterms:modified xsi:type="dcterms:W3CDTF">2021-07-26T13:01:41Z</dcterms:modified>
</cp:coreProperties>
</file>